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2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  <p:sldId id="357" r:id="rId1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00" d="100"/>
          <a:sy n="100" d="100"/>
        </p:scale>
        <p:origin x="114" y="-3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C1B850C-5811-457B-A38B-55D9A63C7F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91874" y="5141506"/>
            <a:ext cx="4877144" cy="377733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EF06AE0-3F66-4E54-8C79-5F66A4AB1860}"/>
              </a:ext>
            </a:extLst>
          </p:cNvPr>
          <p:cNvGrpSpPr/>
          <p:nvPr/>
        </p:nvGrpSpPr>
        <p:grpSpPr>
          <a:xfrm>
            <a:off x="13179170" y="5128802"/>
            <a:ext cx="4889845" cy="3790036"/>
            <a:chOff x="13179170" y="5128802"/>
            <a:chExt cx="4889845" cy="379003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B5F22-4E9A-47AE-A1D8-63A9F8FA9F8A}"/>
                </a:ext>
              </a:extLst>
            </p:cNvPr>
            <p:cNvSpPr/>
            <p:nvPr/>
          </p:nvSpPr>
          <p:spPr>
            <a:xfrm rot="16200000">
              <a:off x="13741777" y="4591600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F534CBF5-6AE3-4FC7-82FB-9BF16CE3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3988482" y="7628816"/>
              <a:ext cx="4057651" cy="122130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B213877-2E09-4443-9F98-441A25E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4301788" y="6372028"/>
              <a:ext cx="3639380" cy="12239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421360-5FA2-4F61-A88F-99419738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79170" y="5128802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A9716E-65B2-4DC3-996D-747FC875E78C}"/>
              </a:ext>
            </a:extLst>
          </p:cNvPr>
          <p:cNvGrpSpPr/>
          <p:nvPr/>
        </p:nvGrpSpPr>
        <p:grpSpPr>
          <a:xfrm>
            <a:off x="11994748" y="1610793"/>
            <a:ext cx="4889848" cy="3790038"/>
            <a:chOff x="12240344" y="5504498"/>
            <a:chExt cx="4889848" cy="37900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39B3511-D1B0-4805-800C-CC99C5F0D965}"/>
                </a:ext>
              </a:extLst>
            </p:cNvPr>
            <p:cNvGrpSpPr/>
            <p:nvPr/>
          </p:nvGrpSpPr>
          <p:grpSpPr>
            <a:xfrm>
              <a:off x="12240344" y="5504498"/>
              <a:ext cx="4889848" cy="3790038"/>
              <a:chOff x="11368560" y="7678689"/>
              <a:chExt cx="4889848" cy="379003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ECCD2D-4E88-4DB6-A498-E72986922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1264" y="7691393"/>
                <a:ext cx="4877144" cy="377733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AC1E3C-CB00-4197-A23F-C8CC22534B1C}"/>
                  </a:ext>
                </a:extLst>
              </p:cNvPr>
              <p:cNvSpPr/>
              <p:nvPr/>
            </p:nvSpPr>
            <p:spPr>
              <a:xfrm rot="16200000">
                <a:off x="11931167" y="7141487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75F6F7-D4B1-4466-87FB-70BE6CC0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2177872" y="10178703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0CE55D-ABBD-4A28-BEDE-B8912CD8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2484100" y="8819687"/>
                <a:ext cx="3654424" cy="134869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FF44BE4-B1F7-4364-AA27-E92B524E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68560" y="7678689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48FD3-5926-4CAB-A1AB-6F2A7CC6BAEE}"/>
                </a:ext>
              </a:extLst>
            </p:cNvPr>
            <p:cNvSpPr/>
            <p:nvPr/>
          </p:nvSpPr>
          <p:spPr>
            <a:xfrm>
              <a:off x="13054053" y="6984019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3A404-12E1-4759-AD90-B0837DF1B523}"/>
              </a:ext>
            </a:extLst>
          </p:cNvPr>
          <p:cNvGrpSpPr/>
          <p:nvPr/>
        </p:nvGrpSpPr>
        <p:grpSpPr>
          <a:xfrm>
            <a:off x="11994748" y="5528109"/>
            <a:ext cx="4889845" cy="3790036"/>
            <a:chOff x="12240344" y="9421814"/>
            <a:chExt cx="4889845" cy="37900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9ACEA2-B8AB-40FD-8603-A58EFE197017}"/>
                </a:ext>
              </a:extLst>
            </p:cNvPr>
            <p:cNvGrpSpPr/>
            <p:nvPr/>
          </p:nvGrpSpPr>
          <p:grpSpPr>
            <a:xfrm>
              <a:off x="12240344" y="9421814"/>
              <a:ext cx="4889845" cy="3790036"/>
              <a:chOff x="13179170" y="5128802"/>
              <a:chExt cx="4889845" cy="379003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17496B-6098-4CFD-A945-4FBD63AC9EEB}"/>
                  </a:ext>
                </a:extLst>
              </p:cNvPr>
              <p:cNvSpPr/>
              <p:nvPr/>
            </p:nvSpPr>
            <p:spPr>
              <a:xfrm rot="16200000">
                <a:off x="13741777" y="4591600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C0D6EC-7D5C-4B6A-960C-2E0E52F26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988482" y="7628816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375F3D-25E0-4FCF-B6C1-84BADD6C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4301788" y="6372028"/>
                <a:ext cx="3639380" cy="122396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8B0CE6F-0B25-4CB9-9407-23F80E15E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179170" y="5128802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2A9AC8-C4A3-4071-B962-85FAE1D84366}"/>
                </a:ext>
              </a:extLst>
            </p:cNvPr>
            <p:cNvSpPr/>
            <p:nvPr/>
          </p:nvSpPr>
          <p:spPr>
            <a:xfrm>
              <a:off x="13054050" y="10901334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5E5474-00A7-4CB8-BC26-11146BE926F5}"/>
              </a:ext>
            </a:extLst>
          </p:cNvPr>
          <p:cNvGrpSpPr/>
          <p:nvPr/>
        </p:nvGrpSpPr>
        <p:grpSpPr>
          <a:xfrm>
            <a:off x="6591570" y="9438927"/>
            <a:ext cx="4889845" cy="3790036"/>
            <a:chOff x="8043033" y="5144230"/>
            <a:chExt cx="4889845" cy="37900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0AB02D-CE58-4FE6-B522-9C3D9BF0FCC7}"/>
                </a:ext>
              </a:extLst>
            </p:cNvPr>
            <p:cNvSpPr/>
            <p:nvPr/>
          </p:nvSpPr>
          <p:spPr>
            <a:xfrm rot="16200000">
              <a:off x="8605640" y="4607028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B992063-6B14-419C-83FF-93EE6B9DF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8852345" y="7644244"/>
              <a:ext cx="4057651" cy="122130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B220BD32-F861-4CCC-90B8-6A0B370F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flipH="1">
              <a:off x="9158288" y="6278948"/>
              <a:ext cx="3646213" cy="1358946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3859139-BD9D-4363-BCA5-E313AFD2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3033" y="5144230"/>
              <a:ext cx="4140890" cy="179909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627BFB6-3A80-4B26-BE80-6E5B01A48CBF}"/>
              </a:ext>
            </a:extLst>
          </p:cNvPr>
          <p:cNvGrpSpPr/>
          <p:nvPr/>
        </p:nvGrpSpPr>
        <p:grpSpPr>
          <a:xfrm>
            <a:off x="12005398" y="9438927"/>
            <a:ext cx="4889845" cy="3790036"/>
            <a:chOff x="12005398" y="9438927"/>
            <a:chExt cx="4889845" cy="3790036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1417D88-9A66-42D0-BDCF-5A0EB3181979}"/>
                </a:ext>
              </a:extLst>
            </p:cNvPr>
            <p:cNvGrpSpPr/>
            <p:nvPr/>
          </p:nvGrpSpPr>
          <p:grpSpPr>
            <a:xfrm>
              <a:off x="12005398" y="9438927"/>
              <a:ext cx="4889845" cy="3790036"/>
              <a:chOff x="8043033" y="5144230"/>
              <a:chExt cx="4889845" cy="379003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F2E44DC-4515-4134-A330-3F81A9A4929B}"/>
                  </a:ext>
                </a:extLst>
              </p:cNvPr>
              <p:cNvSpPr/>
              <p:nvPr/>
            </p:nvSpPr>
            <p:spPr>
              <a:xfrm rot="16200000">
                <a:off x="8605640" y="4607028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F9BD6EB-54B3-4776-BB67-2F91991DA1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852345" y="7644244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D703B88E-BE77-49CA-B55D-DA0F0B56F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9158288" y="6278948"/>
                <a:ext cx="3646213" cy="1358946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2D43D95-6C87-4758-BCD9-FA0C9C165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43033" y="5144230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731166-3D7C-4CFE-82AE-78B5CAC58F2C}"/>
                </a:ext>
              </a:extLst>
            </p:cNvPr>
            <p:cNvSpPr/>
            <p:nvPr/>
          </p:nvSpPr>
          <p:spPr>
            <a:xfrm>
              <a:off x="12819104" y="10918447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80BA18-D6AF-40B2-A408-EEA69E6E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619E6E-CB84-4664-81E8-11219DF8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0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11934</TotalTime>
  <Words>343</Words>
  <Application>Microsoft Office PowerPoint</Application>
  <PresentationFormat>사용자 지정</PresentationFormat>
  <Paragraphs>318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1740</cp:revision>
  <dcterms:created xsi:type="dcterms:W3CDTF">2014-09-26T00:08:04Z</dcterms:created>
  <dcterms:modified xsi:type="dcterms:W3CDTF">2024-04-09T05:04:28Z</dcterms:modified>
</cp:coreProperties>
</file>